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4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4" d="100"/>
          <a:sy n="154" d="100"/>
        </p:scale>
        <p:origin x="384" y="10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95" y="2499742"/>
            <a:ext cx="2083414" cy="2562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776" y="946005"/>
            <a:ext cx="2736304" cy="19098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08" y="978391"/>
            <a:ext cx="2601000" cy="27027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3" y="3075806"/>
            <a:ext cx="2825736" cy="211930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Литературно-музыкальный вечер «Язык мой </a:t>
            </a:r>
            <a:r>
              <a:rPr lang="ru-RU" sz="1600" dirty="0" smtClean="0">
                <a:solidFill>
                  <a:srgbClr val="FF0000"/>
                </a:solidFill>
              </a:rPr>
              <a:t>родной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(п.4 приложения 2)</a:t>
            </a: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21888" y="919805"/>
            <a:ext cx="3528393" cy="2104027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87395" y="1340448"/>
            <a:ext cx="29576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tt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был торжественный вечер, посвященный Международному дню родных языков, где были представлены мелодии татарского, русского, азербайжанского народа, </a:t>
            </a:r>
            <a:r>
              <a:rPr lang="tt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зажигательные татарские</a:t>
            </a:r>
            <a:r>
              <a:rPr lang="tt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русские, корейские, аварские танцы, звучали стихи на разных языках</a:t>
            </a:r>
            <a:r>
              <a:rPr lang="tt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Звучала </a:t>
            </a:r>
            <a:r>
              <a:rPr lang="tt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фортепьянная </a:t>
            </a:r>
            <a:r>
              <a:rPr lang="tt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  <a:r>
              <a:rPr lang="tt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собственного сочинения</a:t>
            </a:r>
            <a:r>
              <a:rPr lang="tt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Егорова </a:t>
            </a:r>
            <a:r>
              <a:rPr lang="tt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Егора.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19" y="3434156"/>
            <a:ext cx="2601189" cy="17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3101</TotalTime>
  <Words>60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Литературно-музыкальный вечер «Язык мой родной»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415</cp:revision>
  <cp:lastPrinted>2021-02-01T07:48:05Z</cp:lastPrinted>
  <dcterms:created xsi:type="dcterms:W3CDTF">2015-10-13T08:15:21Z</dcterms:created>
  <dcterms:modified xsi:type="dcterms:W3CDTF">2021-02-25T16:05:04Z</dcterms:modified>
</cp:coreProperties>
</file>